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C0418-4F57-4E69-93A5-118E6C4D112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1575-10D3-47B3-8A6B-6523B37401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9054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31575-10D3-47B3-8A6B-6523B37401B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622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sz="7300" dirty="0"/>
              <a:t>Bilişim ile Değişim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66808" cy="5301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9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80920" cy="629543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25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7271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92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45695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5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2686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42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27646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650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29999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775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32838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72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33304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198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20086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1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28118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590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060848"/>
            <a:ext cx="7408333" cy="3450696"/>
          </a:xfrm>
        </p:spPr>
        <p:txBody>
          <a:bodyPr>
            <a:noAutofit/>
          </a:bodyPr>
          <a:lstStyle/>
          <a:p>
            <a:r>
              <a:rPr lang="tr-TR" sz="3600" dirty="0"/>
              <a:t>Bilgi ve iletişim teknolojileri</a:t>
            </a:r>
            <a:r>
              <a:rPr lang="tr-TR" sz="3600" dirty="0" smtClean="0"/>
              <a:t>,(BİT) bilgiye ulaşılmasını </a:t>
            </a:r>
            <a:r>
              <a:rPr lang="tr-TR" sz="3600" dirty="0"/>
              <a:t>ve bilginin </a:t>
            </a:r>
            <a:r>
              <a:rPr lang="tr-TR" sz="3600" dirty="0" smtClean="0"/>
              <a:t>oluşturulmasını sağlayan </a:t>
            </a:r>
            <a:r>
              <a:rPr lang="tr-TR" sz="3600" dirty="0"/>
              <a:t>her türlü görsel, işitsel, basılı ve</a:t>
            </a:r>
            <a:br>
              <a:rPr lang="tr-TR" sz="3600" dirty="0"/>
            </a:br>
            <a:r>
              <a:rPr lang="tr-TR" sz="3600" dirty="0"/>
              <a:t>yazılı </a:t>
            </a:r>
            <a:r>
              <a:rPr lang="tr-TR" sz="3600" dirty="0" smtClean="0"/>
              <a:t>araçlardır</a:t>
            </a:r>
          </a:p>
          <a:p>
            <a:endParaRPr lang="tr-TR" sz="3600" dirty="0"/>
          </a:p>
          <a:p>
            <a:endParaRPr lang="tr-TR" sz="3600" dirty="0" smtClean="0"/>
          </a:p>
          <a:p>
            <a:pPr marL="0" indent="0" algn="ctr">
              <a:buNone/>
            </a:pP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1- BİT Nedir: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49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35740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793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86746" cy="604867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688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8027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91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6707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553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Yemek yerler mi ? </a:t>
            </a:r>
          </a:p>
          <a:p>
            <a:r>
              <a:rPr lang="tr-TR" sz="2800" dirty="0" smtClean="0"/>
              <a:t>Su İçerler mi ?</a:t>
            </a:r>
            <a:endParaRPr lang="tr-TR" sz="2800" dirty="0"/>
          </a:p>
          <a:p>
            <a:r>
              <a:rPr lang="tr-TR" sz="2800" dirty="0" smtClean="0"/>
              <a:t>Uyurlar mı ?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ROBOTLAR HAKKINDA NELER BİLİYORUZ?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36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>
            <a:noAutofit/>
          </a:bodyPr>
          <a:lstStyle/>
          <a:p>
            <a:r>
              <a:rPr lang="tr-TR" sz="2800" b="1" dirty="0"/>
              <a:t>Robotlar bizim gibi düşünüp karar veremezler</a:t>
            </a:r>
            <a:r>
              <a:rPr lang="tr-TR" sz="2800" dirty="0"/>
              <a:t>. Bizim verdiğimiz komutlar ile hareket edebilirler. Bir görevi</a:t>
            </a:r>
            <a:br>
              <a:rPr lang="tr-TR" sz="2800" dirty="0"/>
            </a:br>
            <a:r>
              <a:rPr lang="tr-TR" sz="2800" dirty="0"/>
              <a:t>tamamlamak için bizim yönlendirmelerimize ihtiyaç duyarlar. </a:t>
            </a:r>
            <a:endParaRPr lang="tr-TR" sz="2800" dirty="0" smtClean="0"/>
          </a:p>
          <a:p>
            <a:r>
              <a:rPr lang="tr-TR" sz="2800" dirty="0" smtClean="0"/>
              <a:t>Yazılımcılar </a:t>
            </a:r>
            <a:r>
              <a:rPr lang="tr-TR" sz="2800" b="1" dirty="0"/>
              <a:t>kodları</a:t>
            </a:r>
            <a:r>
              <a:rPr lang="tr-TR" sz="2800" dirty="0"/>
              <a:t> kullanarak çeşitli </a:t>
            </a:r>
            <a:r>
              <a:rPr lang="tr-TR" sz="2800" dirty="0" smtClean="0"/>
              <a:t>programlar yazarlar</a:t>
            </a:r>
            <a:r>
              <a:rPr lang="tr-TR" sz="2800" dirty="0"/>
              <a:t>. Bu programlar da robotlara nasıl davranacaklarını gösterir. </a:t>
            </a:r>
            <a:endParaRPr lang="tr-TR" sz="2800" dirty="0" smtClean="0"/>
          </a:p>
          <a:p>
            <a:r>
              <a:rPr lang="tr-TR" sz="2800" b="1" dirty="0" smtClean="0"/>
              <a:t>Kod </a:t>
            </a:r>
            <a:r>
              <a:rPr lang="tr-TR" sz="2800" b="1" dirty="0"/>
              <a:t>yazmak</a:t>
            </a:r>
            <a:r>
              <a:rPr lang="tr-TR" sz="2800" dirty="0"/>
              <a:t> bu nedenle çok önemlidir. 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ROBOTLAR HAKKINDA NELER BİLİYORUZ?</a:t>
            </a:r>
          </a:p>
        </p:txBody>
      </p:sp>
    </p:spTree>
    <p:extLst>
      <p:ext uri="{BB962C8B-B14F-4D97-AF65-F5344CB8AC3E}">
        <p14:creationId xmlns="" xmlns:p14="http://schemas.microsoft.com/office/powerpoint/2010/main" val="23987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28992" cy="530120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BİLGİSAYAR BAŞINDA NASIL OTURMALIYIM?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864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İçerik Yer Tutucusu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59405"/>
            <a:ext cx="2627073" cy="2331065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TEKNOLOJİ İLE GELEN ETKİLER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79241" cy="269110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3528392" cy="25751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73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4001468" cy="194421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TEKNOLOJİ İLE GELEN ETKİLER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3" y="3681766"/>
            <a:ext cx="3888432" cy="194421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3" y="1586938"/>
            <a:ext cx="4667250" cy="2105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4962525" cy="212922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TEKNOLOJİ İLE GELEN ETKİLER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385" y="4077072"/>
            <a:ext cx="3495675" cy="22947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5862"/>
            <a:ext cx="3500239" cy="220743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5862"/>
            <a:ext cx="3096344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628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• Bilgiye hızlı ve kolay bir şekilde</a:t>
            </a:r>
            <a:br>
              <a:rPr lang="tr-TR" dirty="0"/>
            </a:br>
            <a:r>
              <a:rPr lang="tr-TR" dirty="0"/>
              <a:t>ulaşmayı sağlar.</a:t>
            </a:r>
            <a:br>
              <a:rPr lang="tr-TR" dirty="0"/>
            </a:br>
            <a:r>
              <a:rPr lang="tr-TR" dirty="0"/>
              <a:t>• Maliyeti azaltır ve verimliliği arttırır.</a:t>
            </a:r>
            <a:br>
              <a:rPr lang="tr-TR" dirty="0"/>
            </a:br>
            <a:r>
              <a:rPr lang="tr-TR" dirty="0"/>
              <a:t>• Zaman tasarrufu sağlar.</a:t>
            </a:r>
            <a:br>
              <a:rPr lang="tr-TR" dirty="0"/>
            </a:br>
            <a:r>
              <a:rPr lang="tr-TR" dirty="0"/>
              <a:t>• Kâğıt tüketimini azaltarak doğanın</a:t>
            </a:r>
            <a:br>
              <a:rPr lang="tr-TR" dirty="0"/>
            </a:br>
            <a:r>
              <a:rPr lang="tr-TR" dirty="0"/>
              <a:t>korunmasına katkıda bulunur.</a:t>
            </a:r>
            <a:br>
              <a:rPr lang="tr-TR" dirty="0"/>
            </a:br>
            <a:r>
              <a:rPr lang="tr-TR" dirty="0"/>
              <a:t>• Anlık iletişimi kolaylaştırır.</a:t>
            </a:r>
            <a:br>
              <a:rPr lang="tr-TR" dirty="0"/>
            </a:br>
            <a:r>
              <a:rPr lang="tr-TR" dirty="0"/>
              <a:t>• İletişim ve hızlı haberleşmeyi sağlar.</a:t>
            </a:r>
            <a:br>
              <a:rPr lang="tr-TR" dirty="0"/>
            </a:br>
            <a:r>
              <a:rPr lang="tr-TR" dirty="0"/>
              <a:t>• Bilginin kolay ve güvenli bir şekilde</a:t>
            </a:r>
            <a:br>
              <a:rPr lang="tr-TR" dirty="0"/>
            </a:br>
            <a:r>
              <a:rPr lang="tr-TR" dirty="0"/>
              <a:t>saklanmasını sağlar.</a:t>
            </a:r>
            <a:br>
              <a:rPr lang="tr-TR" dirty="0"/>
            </a:br>
            <a:r>
              <a:rPr lang="tr-TR" dirty="0"/>
              <a:t>• Veri girişini kolaylaştırır.</a:t>
            </a:r>
            <a:br>
              <a:rPr lang="tr-TR" dirty="0"/>
            </a:br>
            <a:r>
              <a:rPr lang="tr-TR" dirty="0"/>
              <a:t>• Hayatı kolaylaştırır </a:t>
            </a:r>
            <a:br>
              <a:rPr lang="tr-TR" dirty="0"/>
            </a:b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2- BİT’in Önemi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496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2" y="2895600"/>
            <a:ext cx="4067175" cy="182880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TEKNOLOJİ İLE GELEN ETKİLER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384376" cy="22185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633499"/>
            <a:ext cx="3589014" cy="23526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3499"/>
            <a:ext cx="4032448" cy="2155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14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752528" cy="5410019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3- BİT’in kullanım amaçları: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89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29982"/>
            <a:ext cx="1800225" cy="89535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3- BİT’in kullanım amaçları:</a:t>
            </a:r>
            <a:r>
              <a:rPr lang="tr-TR" dirty="0"/>
              <a:t>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37" y="1486775"/>
            <a:ext cx="2895600" cy="9429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1438275" cy="10668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85" y="2943148"/>
            <a:ext cx="2085975" cy="11525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76" y="1484784"/>
            <a:ext cx="1247775" cy="11049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1491480"/>
            <a:ext cx="1181100" cy="12192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43148"/>
            <a:ext cx="1362075" cy="16478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01" y="3166985"/>
            <a:ext cx="2114550" cy="120015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37" y="5013176"/>
            <a:ext cx="2790825" cy="86677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9" y="4689439"/>
            <a:ext cx="4086225" cy="1028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1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480720" cy="498517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TEKNOLOJİK GELİŞMELERİ NE KADAR TAKİP EDİYORSUNUZ ?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3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6" cy="597052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784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16824" cy="626469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720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82"/>
            <a:ext cx="8352928" cy="6664277"/>
          </a:xfrm>
        </p:spPr>
      </p:pic>
    </p:spTree>
    <p:extLst>
      <p:ext uri="{BB962C8B-B14F-4D97-AF65-F5344CB8AC3E}">
        <p14:creationId xmlns="" xmlns:p14="http://schemas.microsoft.com/office/powerpoint/2010/main" val="14666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114</Words>
  <Application>Microsoft Office PowerPoint</Application>
  <PresentationFormat>Ekran Gösterisi (4:3)</PresentationFormat>
  <Paragraphs>27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Kağıt</vt:lpstr>
      <vt:lpstr>Bilişim ile Değişim  </vt:lpstr>
      <vt:lpstr>1- BİT Nedir:  </vt:lpstr>
      <vt:lpstr>2- BİT’in Önemi  </vt:lpstr>
      <vt:lpstr>3- BİT’in kullanım amaçları:  </vt:lpstr>
      <vt:lpstr>3- BİT’in kullanım amaçları:  </vt:lpstr>
      <vt:lpstr>TEKNOLOJİK GELİŞMELERİ NE KADAR TAKİP EDİYORSUNUZ ?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ROBOTLAR HAKKINDA NELER BİLİYORUZ?</vt:lpstr>
      <vt:lpstr>ROBOTLAR HAKKINDA NELER BİLİYORUZ?</vt:lpstr>
      <vt:lpstr>BİLGİSAYAR BAŞINDA NASIL OTURMALIYIM?</vt:lpstr>
      <vt:lpstr>TEKNOLOJİ İLE GELEN ETKİLER</vt:lpstr>
      <vt:lpstr>TEKNOLOJİ İLE GELEN ETKİLER</vt:lpstr>
      <vt:lpstr>TEKNOLOJİ İLE GELEN ETKİLER</vt:lpstr>
      <vt:lpstr>TEKNOLOJİ İLE GELEN ETKİLER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Bilişim ile Değişim</dc:title>
  <dc:creator>bilisimci</dc:creator>
  <cp:lastModifiedBy>ASUS</cp:lastModifiedBy>
  <cp:revision>33</cp:revision>
  <dcterms:created xsi:type="dcterms:W3CDTF">2018-09-15T16:00:04Z</dcterms:created>
  <dcterms:modified xsi:type="dcterms:W3CDTF">2018-12-12T07:54:25Z</dcterms:modified>
</cp:coreProperties>
</file>