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68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8E00"/>
    <a:srgbClr val="4E863A"/>
    <a:srgbClr val="DE7400"/>
    <a:srgbClr val="6BA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>
        <p:scale>
          <a:sx n="100" d="100"/>
          <a:sy n="100" d="100"/>
        </p:scale>
        <p:origin x="-516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22B22-81B2-426B-B13F-917D5E416A93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0819A-7291-4B76-8FE1-C8D3FE5A5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6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5900" y="49530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2100" y="60198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B0F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52600"/>
            <a:ext cx="8229600" cy="421719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739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3957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34862"/>
            <a:ext cx="4040188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34862"/>
            <a:ext cx="4041775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B0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5301208"/>
            <a:ext cx="5681464" cy="1066800"/>
          </a:xfrm>
        </p:spPr>
        <p:txBody>
          <a:bodyPr>
            <a:noAutofit/>
          </a:bodyPr>
          <a:lstStyle/>
          <a:p>
            <a:r>
              <a:rPr lang="tr-TR" sz="5400" dirty="0" smtClean="0">
                <a:effectLst/>
                <a:latin typeface="Nyala" panose="02000504070300020003" pitchFamily="2" charset="0"/>
              </a:rPr>
              <a:t>BULUT DEPOLAMA</a:t>
            </a:r>
            <a:endParaRPr lang="en-US" sz="5400" dirty="0">
              <a:effectLst/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Google Drive</a:t>
            </a:r>
            <a:endParaRPr lang="en-US" dirty="0">
              <a:effectLst/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772816"/>
            <a:ext cx="3415763" cy="266429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935623" y="5036598"/>
            <a:ext cx="3223959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 GB Alan</a:t>
            </a:r>
            <a:endParaRPr lang="tr-TR" sz="54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55576" y="5036598"/>
            <a:ext cx="258436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4E863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4E863A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7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Microsoft </a:t>
            </a:r>
            <a:r>
              <a:rPr lang="tr-TR" dirty="0" err="1" smtClean="0">
                <a:effectLst/>
                <a:latin typeface="+mj-lt"/>
              </a:rPr>
              <a:t>OneDrive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004048" y="4810021"/>
            <a:ext cx="3223959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 GB Alan</a:t>
            </a:r>
            <a:endParaRPr lang="tr-TR" sz="54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99592" y="4810021"/>
            <a:ext cx="2584362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DE74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DE74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20" name="Picture 4" descr="https://blog.onedrive.com/wp-content/uploads/2014/01/OneDrive-Logo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6947356" cy="21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647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>
                <a:effectLst/>
                <a:latin typeface="+mj-lt"/>
              </a:rPr>
              <a:t>Dropbox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148064" y="4941168"/>
            <a:ext cx="2997937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EE8E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GB Alan</a:t>
            </a:r>
            <a:endParaRPr lang="tr-TR" sz="5400" b="1" dirty="0">
              <a:ln w="10160">
                <a:solidFill>
                  <a:srgbClr val="EE8E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99592" y="4941168"/>
            <a:ext cx="258436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4" name="Picture 4" descr="https://www.boxcryptor.com/sites/default/files/Dropbox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354" y="2132856"/>
            <a:ext cx="6503291" cy="22029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169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Apple </a:t>
            </a:r>
            <a:r>
              <a:rPr lang="tr-TR" dirty="0" err="1" smtClean="0">
                <a:effectLst/>
                <a:latin typeface="+mj-lt"/>
              </a:rPr>
              <a:t>iCloud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148064" y="5013176"/>
            <a:ext cx="299793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 GB Alan</a:t>
            </a:r>
            <a:endParaRPr lang="tr-TR" sz="54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99592" y="5023115"/>
            <a:ext cx="258436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4E863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4E863A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70" name="Picture 6" descr="http://media.bestofmicro.com/J/C/313032/original/icloud-ap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000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209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>
                <a:effectLst/>
                <a:latin typeface="+mj-lt"/>
              </a:rPr>
              <a:t>Yandex.Disk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913982" y="5036598"/>
            <a:ext cx="3267241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 GB Alan</a:t>
            </a:r>
            <a:endParaRPr lang="tr-TR" sz="5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55576" y="5036598"/>
            <a:ext cx="258436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276872"/>
            <a:ext cx="6349206" cy="19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153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904606"/>
          </a:xfrm>
        </p:spPr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Bulut Depolamanın Sağladığı Kolaylıklar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4536504" cy="41764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Dosyalara her yerden her zaman ulaşılabilir.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Buluta yüklenen dosyalar bilgisayarda yer kaplamaz</a:t>
            </a:r>
            <a:r>
              <a:rPr lang="tr-TR" dirty="0" smtClean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Birçok hizmet ücretsizdir.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Bilgisayarın bozulması, çökmesi durumunda dosyalar zarar görmez.</a:t>
            </a:r>
            <a:endParaRPr lang="tr-TR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13314" name="Picture 2" descr="https://blogcritics.org/wp-content/uploads/bcimages/2014/08/cloud-compu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39511"/>
            <a:ext cx="4190165" cy="2963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285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837212"/>
          </a:xfrm>
        </p:spPr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Bulut Depolamada Güvenlik ve Gizlilik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4437112"/>
            <a:ext cx="5616624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>
                <a:latin typeface="+mj-lt"/>
              </a:rPr>
              <a:t>Dosyalarımızı internet üzerinde sakladığımızda ne gibi sorunlarla karşılaşabiliriz?</a:t>
            </a:r>
            <a:endParaRPr lang="en-US" dirty="0" smtClean="0">
              <a:latin typeface="+mj-lt"/>
            </a:endParaRPr>
          </a:p>
          <a:p>
            <a:pPr algn="ctr"/>
            <a:endParaRPr lang="en-US" dirty="0"/>
          </a:p>
        </p:txBody>
      </p:sp>
      <p:pic>
        <p:nvPicPr>
          <p:cNvPr id="7170" name="Picture 2" descr="http://businesswebdevs.com/wp-content/uploads/2014/09/cloud-secu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4577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40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904606"/>
          </a:xfrm>
        </p:spPr>
        <p:txBody>
          <a:bodyPr>
            <a:normAutofit fontScale="90000"/>
          </a:bodyPr>
          <a:lstStyle/>
          <a:p>
            <a:r>
              <a:rPr lang="tr-TR" dirty="0">
                <a:effectLst/>
              </a:rPr>
              <a:t>Bulut Depolamada Güvenlik ve Gizlilik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772816"/>
            <a:ext cx="3456384" cy="44644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Hesapların ele geçirilmesi durumunda tüm dosyalarınız çalınabilir.</a:t>
            </a:r>
          </a:p>
          <a:p>
            <a:pPr marL="0" indent="0">
              <a:buNone/>
            </a:pPr>
            <a:endParaRPr lang="tr-TR" dirty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Yanlış paylaşımlar sonucu dosyalarınıza herkes ulaşabilir.</a:t>
            </a:r>
          </a:p>
          <a:p>
            <a:pPr marL="0" indent="0">
              <a:buNone/>
            </a:pPr>
            <a:endParaRPr lang="tr-TR" dirty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Servis sağlayıcının hizmeti durdurması ile tüm dosyalarınız silinebilir.</a:t>
            </a:r>
            <a:endParaRPr lang="en-US" dirty="0" smtClean="0">
              <a:latin typeface="+mj-lt"/>
            </a:endParaRPr>
          </a:p>
        </p:txBody>
      </p:sp>
      <p:pic>
        <p:nvPicPr>
          <p:cNvPr id="14338" name="Picture 2" descr="http://www.huddle.com/blog/wp-content/uploads/2013/03/cloud-security-issues-678x21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37" r="19088"/>
          <a:stretch/>
        </p:blipFill>
        <p:spPr bwMode="auto">
          <a:xfrm>
            <a:off x="174434" y="3438590"/>
            <a:ext cx="3652140" cy="1654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27" r="14940"/>
          <a:stretch/>
        </p:blipFill>
        <p:spPr>
          <a:xfrm rot="223353">
            <a:off x="1857817" y="2102584"/>
            <a:ext cx="3631629" cy="30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06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Uygulama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360040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Şimdi bulut depolama hizmetlerinden bir tanesini kullanarak yüklediğimiz bir dosyaya farklı cihazlarda ulaşmaya çalışalım.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1176" y="2512646"/>
            <a:ext cx="4654681" cy="3436634"/>
          </a:xfrm>
          <a:prstGeom prst="rect">
            <a:avLst/>
          </a:prstGeom>
        </p:spPr>
      </p:pic>
      <p:pic>
        <p:nvPicPr>
          <p:cNvPr id="15366" name="Picture 6" descr="http://fc04.deviantart.net/fs70/f/2011/302/0/3/pdf_file_icon_by_lucifercho-d4eass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515" y="2512646"/>
            <a:ext cx="944001" cy="9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002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 Dersimizde…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4864"/>
            <a:ext cx="8229600" cy="376493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Bulut </a:t>
            </a:r>
            <a:r>
              <a:rPr lang="tr-TR" dirty="0" smtClean="0">
                <a:latin typeface="+mj-lt"/>
              </a:rPr>
              <a:t>depolamanın ne olduğunu,</a:t>
            </a:r>
            <a:endParaRPr lang="tr-TR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Bulut </a:t>
            </a:r>
            <a:r>
              <a:rPr lang="tr-TR" dirty="0" smtClean="0">
                <a:latin typeface="+mj-lt"/>
              </a:rPr>
              <a:t>depolama hizmetlerini,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Bulut depolamanın faydalarını,</a:t>
            </a:r>
            <a:endParaRPr lang="tr-TR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Bulut </a:t>
            </a:r>
            <a:r>
              <a:rPr lang="tr-TR" dirty="0" smtClean="0">
                <a:latin typeface="+mj-lt"/>
              </a:rPr>
              <a:t>depolama hizmetlerinde gizlilik </a:t>
            </a:r>
            <a:r>
              <a:rPr lang="tr-TR" dirty="0">
                <a:latin typeface="+mj-lt"/>
              </a:rPr>
              <a:t>ve </a:t>
            </a:r>
            <a:r>
              <a:rPr lang="tr-TR" dirty="0" smtClean="0">
                <a:latin typeface="+mj-lt"/>
              </a:rPr>
              <a:t>güvenlik boyutlarını,</a:t>
            </a:r>
            <a:endParaRPr lang="en-US" dirty="0">
              <a:latin typeface="+mj-lt"/>
            </a:endParaRPr>
          </a:p>
          <a:p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öğreneceğiz…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Dosyaları Nerde Saklıyoruz?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708920"/>
            <a:ext cx="3402955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Fotoğraf, video, ödev gibi dosyalarınızı hangi depolama birimlerine kaydediyorsunuz?</a:t>
            </a:r>
          </a:p>
        </p:txBody>
      </p:sp>
      <p:pic>
        <p:nvPicPr>
          <p:cNvPr id="1026" name="Picture 2" descr="http://upload.wikimedia.org/wikipedia/commons/8/86/SanDisk_Cruzer_Mic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014" y="1762073"/>
            <a:ext cx="1902124" cy="114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ataclinic.com.mx/public/images/servicios/cd/cd_dvd_bluer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32011"/>
            <a:ext cx="20764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ore.sony.com/SNYNA_27/pimg/pSNYNA-SR8UYA~TQMN_main_en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880" y="3390105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huniversalgroup.com/industrial_training/doaba_colleges/sahil/images/hdd/Hard_disk_Western_Digital_WD1000_1_(dark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1805441" cy="136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4.bp.blogspot.com/-xa746dARhQg/TXVz2QBb7EI/AAAAAAAAFwk/RAeRVffLu8I/s1600/goflex_cable_usb_leftangle_black_320x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06044"/>
            <a:ext cx="2532112" cy="26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052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Dosyam Evde Kaldı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35989"/>
            <a:ext cx="4771107" cy="12351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Serkan, saatlerce internet üzerinde araştırma yaparak öğretmenin verdiği ödevi bilgisayarda hazırladı.</a:t>
            </a:r>
            <a:endParaRPr lang="tr-TR" dirty="0">
              <a:latin typeface="+mj-lt"/>
            </a:endParaRPr>
          </a:p>
        </p:txBody>
      </p:sp>
      <p:pic>
        <p:nvPicPr>
          <p:cNvPr id="3074" name="Picture 2" descr="http://images.wisegeek.com/plugging-in-usb-driv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3" r="6409" b="8494"/>
          <a:stretch/>
        </p:blipFill>
        <p:spPr bwMode="auto">
          <a:xfrm>
            <a:off x="606593" y="3405892"/>
            <a:ext cx="2142643" cy="14632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elpful.com/sites/default/files/imagecache/article_image/images/Fotolia_26016722_Subscription_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5" t="511" r="13778" b="-511"/>
          <a:stretch/>
        </p:blipFill>
        <p:spPr bwMode="auto">
          <a:xfrm>
            <a:off x="6258916" y="1700808"/>
            <a:ext cx="2304256" cy="14695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06593" y="5301208"/>
            <a:ext cx="5338937" cy="134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>
                <a:latin typeface="+mj-lt"/>
              </a:rPr>
              <a:t>Okula gittiğinde o gün teslim etmesi gereken ödevinin </a:t>
            </a:r>
            <a:r>
              <a:rPr lang="tr-TR" sz="2400" dirty="0" smtClean="0">
                <a:latin typeface="+mj-lt"/>
              </a:rPr>
              <a:t>bulunduğu </a:t>
            </a:r>
            <a:r>
              <a:rPr lang="tr-TR" sz="2400" dirty="0">
                <a:latin typeface="+mj-lt"/>
              </a:rPr>
              <a:t>flaş belleği evde unuttuğunu </a:t>
            </a:r>
            <a:r>
              <a:rPr lang="tr-TR" sz="2400" dirty="0" smtClean="0">
                <a:latin typeface="+mj-lt"/>
              </a:rPr>
              <a:t>fark etti.</a:t>
            </a:r>
            <a:endParaRPr lang="en-US" sz="2400" dirty="0"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158076" y="3485862"/>
            <a:ext cx="4140460" cy="1294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400" dirty="0" smtClean="0">
                <a:latin typeface="+mj-lt"/>
              </a:rPr>
              <a:t>Hazırladığı dosyayı öğretmenine teslim etmek için flaş belleğine kaydetti.</a:t>
            </a:r>
          </a:p>
          <a:p>
            <a:pPr marL="0" indent="0">
              <a:buFont typeface="Arial" pitchFamily="34" charset="0"/>
              <a:buNone/>
            </a:pPr>
            <a:endParaRPr lang="tr-TR" sz="2400" dirty="0"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41"/>
          <a:stretch/>
        </p:blipFill>
        <p:spPr>
          <a:xfrm>
            <a:off x="6228184" y="4801805"/>
            <a:ext cx="2855982" cy="208357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183707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Dosyam Evde Kaldı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8752" y="2276872"/>
            <a:ext cx="6499299" cy="1532384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Evleri okula çok uzak olan Serkan için neler önerebilirsiniz?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25"/>
          <a:stretch/>
        </p:blipFill>
        <p:spPr>
          <a:xfrm>
            <a:off x="1537094" y="3401616"/>
            <a:ext cx="619985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63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Dosyalarını Bulutta Sakla!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75" y="2060848"/>
            <a:ext cx="563139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Serkan ödev dosyasını bulut depolama servislerinde saklasaydı dosyasına istediği her yerden ulaşabilecekti.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2050" name="Picture 2" descr="http://www.omnilink.com/wp-content/uploads/2012/05/Custom-Solutions_PNG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09028">
            <a:off x="91000" y="1721283"/>
            <a:ext cx="2748016" cy="24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0771" y="5079813"/>
            <a:ext cx="5472608" cy="612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smtClean="0">
                <a:latin typeface="+mj-lt"/>
              </a:rPr>
              <a:t>Peki nedir bu BULUT DEPOLAMA?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2052" name="Picture 4" descr="http://relyworks.com/images/Cloud-Stora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99"/>
          <a:stretch/>
        </p:blipFill>
        <p:spPr bwMode="auto">
          <a:xfrm>
            <a:off x="6278116" y="4509120"/>
            <a:ext cx="237626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303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Bulut Depolama Nedir?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5194920" cy="1728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Bulut depolama dosyalarınızı internet üz</a:t>
            </a:r>
            <a:r>
              <a:rPr lang="tr-TR" dirty="0" smtClean="0"/>
              <a:t>erinde size verilen bir alanda saklamanıza verilen isimdir.</a:t>
            </a:r>
            <a:endParaRPr lang="en-US" dirty="0" smtClean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07904" y="4809100"/>
            <a:ext cx="5194920" cy="1418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smtClean="0">
                <a:latin typeface="+mj-lt"/>
              </a:rPr>
              <a:t>Dosyalarınız internette üzerinde olduğu için internet bağlantısı olan her yerden onlara ulaşabilirsiniz.</a:t>
            </a:r>
            <a:endParaRPr lang="en-US" dirty="0" smtClean="0">
              <a:latin typeface="+mj-lt"/>
            </a:endParaRPr>
          </a:p>
        </p:txBody>
      </p:sp>
      <p:pic>
        <p:nvPicPr>
          <p:cNvPr id="4100" name="Picture 4" descr="http://businesswebdevs.com/wp-content/uploads/2014/01/Cloud_Stor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880" y="1772816"/>
            <a:ext cx="2895600" cy="2492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cloudfuze.com/wp-content/uploads/2014/10/cloud_connected_devices.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140" y="3861048"/>
            <a:ext cx="3240360" cy="23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742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Peki Niçin Bulut Diyoruz?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924944"/>
            <a:ext cx="3384377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>
                <a:latin typeface="+mj-lt"/>
              </a:rPr>
              <a:t>Sizde bu dosya depolama şekline niçin </a:t>
            </a:r>
          </a:p>
          <a:p>
            <a:pPr marL="0" indent="0" algn="ctr">
              <a:buNone/>
            </a:pPr>
            <a:r>
              <a:rPr lang="tr-TR" b="1" dirty="0" smtClean="0">
                <a:latin typeface="+mj-lt"/>
              </a:rPr>
              <a:t>BULUT </a:t>
            </a:r>
          </a:p>
          <a:p>
            <a:pPr marL="0" indent="0" algn="ctr">
              <a:buNone/>
            </a:pPr>
            <a:r>
              <a:rPr lang="tr-TR" dirty="0" smtClean="0">
                <a:latin typeface="+mj-lt"/>
              </a:rPr>
              <a:t>ismi verilmiş olabilir?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5122" name="Picture 2" descr="http://www.privatecloud.services/img/cloud_file-sync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399459" cy="37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616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Bulut Depolama Hizmetleri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492895"/>
            <a:ext cx="4105824" cy="346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Bir çok şirket kullanıcılara dosyalarını internet üzerinde depolayabilmesi için hizmet vermektedir.</a:t>
            </a:r>
          </a:p>
          <a:p>
            <a:pPr marL="0" indent="0">
              <a:buNone/>
            </a:pPr>
            <a:endParaRPr lang="tr-TR" dirty="0" smtClean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Şimdi en popüler olanları inceleyelim.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6146" name="Picture 2" descr="http://www.ilifegeeks.com/wp-content/uploads/2013/02/best-clodu-storage-1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414" y="2662810"/>
            <a:ext cx="4376586" cy="3127201"/>
          </a:xfrm>
          <a:prstGeom prst="rect">
            <a:avLst/>
          </a:prstGeom>
          <a:noFill/>
          <a:effectLst>
            <a:innerShdw blurRad="635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123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20010-marke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20005-clouds-ppt-template</Template>
  <TotalTime>160</TotalTime>
  <Words>307</Words>
  <Application>Microsoft Office PowerPoint</Application>
  <PresentationFormat>Ekran Gösterisi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20010-marketing</vt:lpstr>
      <vt:lpstr>BULUT DEPOLAMA</vt:lpstr>
      <vt:lpstr>Bu Dersimizde…</vt:lpstr>
      <vt:lpstr>Dosyaları Nerde Saklıyoruz?</vt:lpstr>
      <vt:lpstr>Dosyam Evde Kaldı</vt:lpstr>
      <vt:lpstr>Dosyam Evde Kaldı</vt:lpstr>
      <vt:lpstr>Dosyalarını Bulutta Sakla!</vt:lpstr>
      <vt:lpstr>Bulut Depolama Nedir?</vt:lpstr>
      <vt:lpstr>Peki Niçin Bulut Diyoruz?</vt:lpstr>
      <vt:lpstr>Bulut Depolama Hizmetleri</vt:lpstr>
      <vt:lpstr>Google Drive</vt:lpstr>
      <vt:lpstr>Microsoft OneDrive</vt:lpstr>
      <vt:lpstr>Dropbox</vt:lpstr>
      <vt:lpstr>Apple iCloud</vt:lpstr>
      <vt:lpstr>Yandex.Disk</vt:lpstr>
      <vt:lpstr>Bulut Depolamanın Sağladığı Kolaylıklar</vt:lpstr>
      <vt:lpstr>Bulut Depolamada Güvenlik ve Gizlilik</vt:lpstr>
      <vt:lpstr>Bulut Depolamada Güvenlik ve Gizlilik</vt:lpstr>
      <vt:lpstr>Uygulama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Cloudy Title</dc:title>
  <cp:lastModifiedBy>ASUS</cp:lastModifiedBy>
  <cp:revision>181</cp:revision>
  <dcterms:created xsi:type="dcterms:W3CDTF">2014-11-03T21:17:13Z</dcterms:created>
  <dcterms:modified xsi:type="dcterms:W3CDTF">2018-11-19T00:19:34Z</dcterms:modified>
</cp:coreProperties>
</file>