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64" r:id="rId3"/>
    <p:sldId id="294" r:id="rId4"/>
    <p:sldId id="272" r:id="rId5"/>
    <p:sldId id="279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9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howGuides="1">
      <p:cViewPr varScale="1">
        <p:scale>
          <a:sx n="87" d="100"/>
          <a:sy n="87" d="100"/>
        </p:scale>
        <p:origin x="-642" y="-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56FCE-791E-4970-B19B-E27861822FC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24B053F-02D5-4B11-B9E1-00F7C8D57EA7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15C1ACA4-7D8F-42AD-A48E-87A4B61A8330}" type="parTrans" cxnId="{F19DE510-3306-4DF4-B2E3-FA8FF05E803D}">
      <dgm:prSet/>
      <dgm:spPr/>
      <dgm:t>
        <a:bodyPr/>
        <a:lstStyle/>
        <a:p>
          <a:endParaRPr lang="tr-TR"/>
        </a:p>
      </dgm:t>
    </dgm:pt>
    <dgm:pt modelId="{D8B6EAB7-AC6E-49EF-998C-CC28EAD4E0DD}" type="sibTrans" cxnId="{F19DE510-3306-4DF4-B2E3-FA8FF05E803D}">
      <dgm:prSet/>
      <dgm:spPr/>
      <dgm:t>
        <a:bodyPr/>
        <a:lstStyle/>
        <a:p>
          <a:endParaRPr lang="tr-TR"/>
        </a:p>
      </dgm:t>
    </dgm:pt>
    <dgm:pt modelId="{D39D6456-4854-4D7F-97F4-28A73BE33053}">
      <dgm:prSet phldrT="[Metin]"/>
      <dgm:spPr/>
      <dgm:t>
        <a:bodyPr/>
        <a:lstStyle/>
        <a:p>
          <a:r>
            <a:rPr lang="tr-TR" b="1" dirty="0" smtClean="0"/>
            <a:t> CD-ROM (D:)</a:t>
          </a:r>
          <a:endParaRPr lang="tr-TR" b="1" dirty="0"/>
        </a:p>
      </dgm:t>
    </dgm:pt>
    <dgm:pt modelId="{8DCFAFC9-29DB-4A21-9E02-B6FEAF4C56F2}" type="parTrans" cxnId="{AE8B9A81-D448-4F21-BD2A-82A30BF3A98D}">
      <dgm:prSet/>
      <dgm:spPr/>
      <dgm:t>
        <a:bodyPr/>
        <a:lstStyle/>
        <a:p>
          <a:endParaRPr lang="tr-TR"/>
        </a:p>
      </dgm:t>
    </dgm:pt>
    <dgm:pt modelId="{D93E12FC-4AD2-4C17-8066-AB79F9DB6DE5}" type="sibTrans" cxnId="{AE8B9A81-D448-4F21-BD2A-82A30BF3A98D}">
      <dgm:prSet/>
      <dgm:spPr/>
      <dgm:t>
        <a:bodyPr/>
        <a:lstStyle/>
        <a:p>
          <a:endParaRPr lang="tr-TR"/>
        </a:p>
      </dgm:t>
    </dgm:pt>
    <dgm:pt modelId="{153BD34F-70D2-4A85-B9ED-6DCC17D8A48F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0EBFC6D1-A58E-4406-923C-AF07AB815BFF}" type="parTrans" cxnId="{A9DF032B-75E8-4F8E-B8C6-A2307DB3BB99}">
      <dgm:prSet/>
      <dgm:spPr/>
      <dgm:t>
        <a:bodyPr/>
        <a:lstStyle/>
        <a:p>
          <a:endParaRPr lang="tr-TR"/>
        </a:p>
      </dgm:t>
    </dgm:pt>
    <dgm:pt modelId="{7BDAB27A-CD6D-47F7-9F5E-48C0FF780AA4}" type="sibTrans" cxnId="{A9DF032B-75E8-4F8E-B8C6-A2307DB3BB99}">
      <dgm:prSet/>
      <dgm:spPr/>
      <dgm:t>
        <a:bodyPr/>
        <a:lstStyle/>
        <a:p>
          <a:endParaRPr lang="tr-TR"/>
        </a:p>
      </dgm:t>
    </dgm:pt>
    <dgm:pt modelId="{2F498ED6-7D68-4456-8185-1F5E9CD32A77}">
      <dgm:prSet phldrT="[Metin]"/>
      <dgm:spPr/>
      <dgm:t>
        <a:bodyPr/>
        <a:lstStyle/>
        <a:p>
          <a:pPr algn="l"/>
          <a:r>
            <a:rPr lang="tr-TR" b="1" dirty="0" smtClean="0"/>
            <a:t> Filmler</a:t>
          </a:r>
          <a:endParaRPr lang="tr-TR" b="1" dirty="0"/>
        </a:p>
      </dgm:t>
    </dgm:pt>
    <dgm:pt modelId="{345D4DB0-1AA5-4FED-81EB-637E380FCE1F}" type="parTrans" cxnId="{CC8E8629-3D57-40FE-8E27-B718CE3A404A}">
      <dgm:prSet/>
      <dgm:spPr/>
      <dgm:t>
        <a:bodyPr/>
        <a:lstStyle/>
        <a:p>
          <a:endParaRPr lang="tr-TR"/>
        </a:p>
      </dgm:t>
    </dgm:pt>
    <dgm:pt modelId="{662D700D-ABE1-4536-A38D-193D025B8C24}" type="sibTrans" cxnId="{CC8E8629-3D57-40FE-8E27-B718CE3A404A}">
      <dgm:prSet/>
      <dgm:spPr/>
      <dgm:t>
        <a:bodyPr/>
        <a:lstStyle/>
        <a:p>
          <a:endParaRPr lang="tr-TR"/>
        </a:p>
      </dgm:t>
    </dgm:pt>
    <dgm:pt modelId="{D2509419-6920-4E26-A180-EEFF2C0D6651}">
      <dgm:prSet phldrT="[Metin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A06DC898-6366-49A2-AC82-8974FC0B82C9}" type="parTrans" cxnId="{917C64EF-D598-4EF2-8142-A8EF26D8C18A}">
      <dgm:prSet/>
      <dgm:spPr/>
      <dgm:t>
        <a:bodyPr/>
        <a:lstStyle/>
        <a:p>
          <a:endParaRPr lang="tr-TR"/>
        </a:p>
      </dgm:t>
    </dgm:pt>
    <dgm:pt modelId="{6F572F51-1637-4549-9448-A0628C7E4654}" type="sibTrans" cxnId="{917C64EF-D598-4EF2-8142-A8EF26D8C18A}">
      <dgm:prSet/>
      <dgm:spPr/>
      <dgm:t>
        <a:bodyPr/>
        <a:lstStyle/>
        <a:p>
          <a:endParaRPr lang="tr-TR"/>
        </a:p>
      </dgm:t>
    </dgm:pt>
    <dgm:pt modelId="{60334C1A-0125-4A4C-BE8D-8874F93982F9}">
      <dgm:prSet phldrT="[Metin]"/>
      <dgm:spPr/>
      <dgm:t>
        <a:bodyPr/>
        <a:lstStyle/>
        <a:p>
          <a:r>
            <a:rPr lang="tr-TR" b="1" dirty="0" smtClean="0"/>
            <a:t> Çanakkale.avi</a:t>
          </a:r>
          <a:endParaRPr lang="tr-TR" b="1" dirty="0"/>
        </a:p>
      </dgm:t>
    </dgm:pt>
    <dgm:pt modelId="{36039DDF-7DA4-4FC6-B9A3-0972B9DF0C1C}" type="parTrans" cxnId="{E9B42A46-8F8C-4DF2-9FA9-C0AB87094990}">
      <dgm:prSet/>
      <dgm:spPr/>
      <dgm:t>
        <a:bodyPr/>
        <a:lstStyle/>
        <a:p>
          <a:endParaRPr lang="tr-TR"/>
        </a:p>
      </dgm:t>
    </dgm:pt>
    <dgm:pt modelId="{1D8993DF-491F-4EC4-9E5D-72D2F361165C}" type="sibTrans" cxnId="{E9B42A46-8F8C-4DF2-9FA9-C0AB87094990}">
      <dgm:prSet/>
      <dgm:spPr/>
      <dgm:t>
        <a:bodyPr/>
        <a:lstStyle/>
        <a:p>
          <a:endParaRPr lang="tr-TR"/>
        </a:p>
      </dgm:t>
    </dgm:pt>
    <dgm:pt modelId="{9A9DFF28-DF0A-492D-B390-A05ADD507CA7}" type="pres">
      <dgm:prSet presAssocID="{D7F56FCE-791E-4970-B19B-E27861822F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C042AB-72B5-4014-8AA0-740F3BB70675}" type="pres">
      <dgm:prSet presAssocID="{C24B053F-02D5-4B11-B9E1-00F7C8D57EA7}" presName="composite" presStyleCnt="0"/>
      <dgm:spPr/>
    </dgm:pt>
    <dgm:pt modelId="{31791072-3B55-4E7E-96B4-9334E8F46E50}" type="pres">
      <dgm:prSet presAssocID="{C24B053F-02D5-4B11-B9E1-00F7C8D57E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4E5D9-8B2E-4C5F-A7CC-6C453EF33126}" type="pres">
      <dgm:prSet presAssocID="{C24B053F-02D5-4B11-B9E1-00F7C8D57EA7}" presName="parSh" presStyleLbl="node1" presStyleIdx="0" presStyleCnt="3" custScaleX="53928" custScaleY="155370" custLinFactNeighborX="19832" custLinFactNeighborY="-13016"/>
      <dgm:spPr/>
      <dgm:t>
        <a:bodyPr/>
        <a:lstStyle/>
        <a:p>
          <a:endParaRPr lang="tr-TR"/>
        </a:p>
      </dgm:t>
    </dgm:pt>
    <dgm:pt modelId="{3E9A0795-1155-475D-A17F-837676D510DA}" type="pres">
      <dgm:prSet presAssocID="{C24B053F-02D5-4B11-B9E1-00F7C8D57EA7}" presName="desTx" presStyleLbl="fgAcc1" presStyleIdx="0" presStyleCnt="3" custScaleX="65508" custScaleY="38904" custLinFactNeighborX="-188" custLinFactNeighborY="353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C8AD01-C4D9-4EA0-B3B3-D1A30BED59CD}" type="pres">
      <dgm:prSet presAssocID="{D8B6EAB7-AC6E-49EF-998C-CC28EAD4E0DD}" presName="sibTrans" presStyleLbl="sibTrans2D1" presStyleIdx="0" presStyleCnt="2" custLinFactNeighborY="22205"/>
      <dgm:spPr/>
      <dgm:t>
        <a:bodyPr/>
        <a:lstStyle/>
        <a:p>
          <a:endParaRPr lang="tr-TR"/>
        </a:p>
      </dgm:t>
    </dgm:pt>
    <dgm:pt modelId="{5B39F237-385F-4740-9E6C-29FB8620F8BC}" type="pres">
      <dgm:prSet presAssocID="{D8B6EAB7-AC6E-49EF-998C-CC28EAD4E0DD}" presName="connTx" presStyleLbl="sibTrans2D1" presStyleIdx="0" presStyleCnt="2"/>
      <dgm:spPr/>
      <dgm:t>
        <a:bodyPr/>
        <a:lstStyle/>
        <a:p>
          <a:endParaRPr lang="tr-TR"/>
        </a:p>
      </dgm:t>
    </dgm:pt>
    <dgm:pt modelId="{B28558FE-28DB-48E0-BBD2-CC8526E221E7}" type="pres">
      <dgm:prSet presAssocID="{153BD34F-70D2-4A85-B9ED-6DCC17D8A48F}" presName="composite" presStyleCnt="0"/>
      <dgm:spPr/>
    </dgm:pt>
    <dgm:pt modelId="{CD6B8503-6BAA-4238-906F-446C62F0C2A1}" type="pres">
      <dgm:prSet presAssocID="{153BD34F-70D2-4A85-B9ED-6DCC17D8A4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BE4B22-7B2C-4C20-8B04-2F00D8B2F5B5}" type="pres">
      <dgm:prSet presAssocID="{153BD34F-70D2-4A85-B9ED-6DCC17D8A48F}" presName="parSh" presStyleLbl="node1" presStyleIdx="1" presStyleCnt="3" custScaleX="55222" custScaleY="147478" custLinFactNeighborX="13458" custLinFactNeighborY="-14989"/>
      <dgm:spPr/>
      <dgm:t>
        <a:bodyPr/>
        <a:lstStyle/>
        <a:p>
          <a:endParaRPr lang="tr-TR"/>
        </a:p>
      </dgm:t>
    </dgm:pt>
    <dgm:pt modelId="{539F4980-EFC2-4D22-8DDF-144E534DC21B}" type="pres">
      <dgm:prSet presAssocID="{153BD34F-70D2-4A85-B9ED-6DCC17D8A48F}" presName="desTx" presStyleLbl="fgAcc1" presStyleIdx="1" presStyleCnt="3" custScaleX="69840" custScaleY="38904" custLinFactNeighborX="-7809" custLinFactNeighborY="251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D0B477-5EB1-4F50-BF68-86AA06BC636F}" type="pres">
      <dgm:prSet presAssocID="{7BDAB27A-CD6D-47F7-9F5E-48C0FF780AA4}" presName="sibTrans" presStyleLbl="sibTrans2D1" presStyleIdx="1" presStyleCnt="2" custAng="21548452" custLinFactNeighborY="22565"/>
      <dgm:spPr/>
      <dgm:t>
        <a:bodyPr/>
        <a:lstStyle/>
        <a:p>
          <a:endParaRPr lang="tr-TR"/>
        </a:p>
      </dgm:t>
    </dgm:pt>
    <dgm:pt modelId="{54623A92-CADB-47CE-9695-8B0C6C0ADAE3}" type="pres">
      <dgm:prSet presAssocID="{7BDAB27A-CD6D-47F7-9F5E-48C0FF780AA4}" presName="connTx" presStyleLbl="sibTrans2D1" presStyleIdx="1" presStyleCnt="2"/>
      <dgm:spPr/>
      <dgm:t>
        <a:bodyPr/>
        <a:lstStyle/>
        <a:p>
          <a:endParaRPr lang="tr-TR"/>
        </a:p>
      </dgm:t>
    </dgm:pt>
    <dgm:pt modelId="{9B4418D0-EFD7-4294-B1E7-9B10809413F5}" type="pres">
      <dgm:prSet presAssocID="{D2509419-6920-4E26-A180-EEFF2C0D6651}" presName="composite" presStyleCnt="0"/>
      <dgm:spPr/>
    </dgm:pt>
    <dgm:pt modelId="{F64D4B4A-2FFA-44BD-AEEE-0B2ED25D0B74}" type="pres">
      <dgm:prSet presAssocID="{D2509419-6920-4E26-A180-EEFF2C0D66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09F3B0-3A2D-4708-8495-D81F3AE710A4}" type="pres">
      <dgm:prSet presAssocID="{D2509419-6920-4E26-A180-EEFF2C0D6651}" presName="parSh" presStyleLbl="node1" presStyleIdx="2" presStyleCnt="3" custScaleX="57603" custScaleY="162210" custLinFactNeighborX="5265" custLinFactNeighborY="-13332"/>
      <dgm:spPr/>
      <dgm:t>
        <a:bodyPr/>
        <a:lstStyle/>
        <a:p>
          <a:endParaRPr lang="tr-TR"/>
        </a:p>
      </dgm:t>
    </dgm:pt>
    <dgm:pt modelId="{46145116-EEE7-439E-9483-B1FABF3889E6}" type="pres">
      <dgm:prSet presAssocID="{D2509419-6920-4E26-A180-EEFF2C0D6651}" presName="desTx" presStyleLbl="fgAcc1" presStyleIdx="2" presStyleCnt="3" custScaleX="72675" custScaleY="41508" custLinFactNeighborX="-12250" custLinFactNeighborY="275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95013F-F6CB-4BCF-B43D-3BB95D0D491A}" type="presOf" srcId="{153BD34F-70D2-4A85-B9ED-6DCC17D8A48F}" destId="{57BE4B22-7B2C-4C20-8B04-2F00D8B2F5B5}" srcOrd="1" destOrd="0" presId="urn:microsoft.com/office/officeart/2005/8/layout/process3"/>
    <dgm:cxn modelId="{2DA6B753-F4E5-462A-B508-1A9DB578195B}" type="presOf" srcId="{153BD34F-70D2-4A85-B9ED-6DCC17D8A48F}" destId="{CD6B8503-6BAA-4238-906F-446C62F0C2A1}" srcOrd="0" destOrd="0" presId="urn:microsoft.com/office/officeart/2005/8/layout/process3"/>
    <dgm:cxn modelId="{F19DE510-3306-4DF4-B2E3-FA8FF05E803D}" srcId="{D7F56FCE-791E-4970-B19B-E27861822FCF}" destId="{C24B053F-02D5-4B11-B9E1-00F7C8D57EA7}" srcOrd="0" destOrd="0" parTransId="{15C1ACA4-7D8F-42AD-A48E-87A4B61A8330}" sibTransId="{D8B6EAB7-AC6E-49EF-998C-CC28EAD4E0DD}"/>
    <dgm:cxn modelId="{917C64EF-D598-4EF2-8142-A8EF26D8C18A}" srcId="{D7F56FCE-791E-4970-B19B-E27861822FCF}" destId="{D2509419-6920-4E26-A180-EEFF2C0D6651}" srcOrd="2" destOrd="0" parTransId="{A06DC898-6366-49A2-AC82-8974FC0B82C9}" sibTransId="{6F572F51-1637-4549-9448-A0628C7E4654}"/>
    <dgm:cxn modelId="{2E23A28D-DF29-4ABC-A965-18849F1B0FA0}" type="presOf" srcId="{7BDAB27A-CD6D-47F7-9F5E-48C0FF780AA4}" destId="{22D0B477-5EB1-4F50-BF68-86AA06BC636F}" srcOrd="0" destOrd="0" presId="urn:microsoft.com/office/officeart/2005/8/layout/process3"/>
    <dgm:cxn modelId="{7301667F-79DC-40F3-B729-EA69441DA414}" type="presOf" srcId="{D8B6EAB7-AC6E-49EF-998C-CC28EAD4E0DD}" destId="{BEC8AD01-C4D9-4EA0-B3B3-D1A30BED59CD}" srcOrd="0" destOrd="0" presId="urn:microsoft.com/office/officeart/2005/8/layout/process3"/>
    <dgm:cxn modelId="{7C44884D-6A0B-4A02-97AA-9C3DAE3E9EB5}" type="presOf" srcId="{D2509419-6920-4E26-A180-EEFF2C0D6651}" destId="{AE09F3B0-3A2D-4708-8495-D81F3AE710A4}" srcOrd="1" destOrd="0" presId="urn:microsoft.com/office/officeart/2005/8/layout/process3"/>
    <dgm:cxn modelId="{FBA029FC-55A5-497F-B7E5-B0037E8FD3E6}" type="presOf" srcId="{7BDAB27A-CD6D-47F7-9F5E-48C0FF780AA4}" destId="{54623A92-CADB-47CE-9695-8B0C6C0ADAE3}" srcOrd="1" destOrd="0" presId="urn:microsoft.com/office/officeart/2005/8/layout/process3"/>
    <dgm:cxn modelId="{375A39B9-9326-47C4-BC5F-4D377A3B2FA7}" type="presOf" srcId="{C24B053F-02D5-4B11-B9E1-00F7C8D57EA7}" destId="{5014E5D9-8B2E-4C5F-A7CC-6C453EF33126}" srcOrd="1" destOrd="0" presId="urn:microsoft.com/office/officeart/2005/8/layout/process3"/>
    <dgm:cxn modelId="{6CD0C54F-E382-4C60-8DD3-83E34B5BDFDC}" type="presOf" srcId="{C24B053F-02D5-4B11-B9E1-00F7C8D57EA7}" destId="{31791072-3B55-4E7E-96B4-9334E8F46E50}" srcOrd="0" destOrd="0" presId="urn:microsoft.com/office/officeart/2005/8/layout/process3"/>
    <dgm:cxn modelId="{F34E9FBE-D847-4062-9ED9-EE7C183C455A}" type="presOf" srcId="{60334C1A-0125-4A4C-BE8D-8874F93982F9}" destId="{46145116-EEE7-439E-9483-B1FABF3889E6}" srcOrd="0" destOrd="0" presId="urn:microsoft.com/office/officeart/2005/8/layout/process3"/>
    <dgm:cxn modelId="{0B1A497C-3599-4F9F-AC67-651D0A92C752}" type="presOf" srcId="{D39D6456-4854-4D7F-97F4-28A73BE33053}" destId="{3E9A0795-1155-475D-A17F-837676D510DA}" srcOrd="0" destOrd="0" presId="urn:microsoft.com/office/officeart/2005/8/layout/process3"/>
    <dgm:cxn modelId="{9B9AAB9A-056D-45C1-AB51-5055B6761653}" type="presOf" srcId="{2F498ED6-7D68-4456-8185-1F5E9CD32A77}" destId="{539F4980-EFC2-4D22-8DDF-144E534DC21B}" srcOrd="0" destOrd="0" presId="urn:microsoft.com/office/officeart/2005/8/layout/process3"/>
    <dgm:cxn modelId="{CC8E8629-3D57-40FE-8E27-B718CE3A404A}" srcId="{153BD34F-70D2-4A85-B9ED-6DCC17D8A48F}" destId="{2F498ED6-7D68-4456-8185-1F5E9CD32A77}" srcOrd="0" destOrd="0" parTransId="{345D4DB0-1AA5-4FED-81EB-637E380FCE1F}" sibTransId="{662D700D-ABE1-4536-A38D-193D025B8C24}"/>
    <dgm:cxn modelId="{A9DF032B-75E8-4F8E-B8C6-A2307DB3BB99}" srcId="{D7F56FCE-791E-4970-B19B-E27861822FCF}" destId="{153BD34F-70D2-4A85-B9ED-6DCC17D8A48F}" srcOrd="1" destOrd="0" parTransId="{0EBFC6D1-A58E-4406-923C-AF07AB815BFF}" sibTransId="{7BDAB27A-CD6D-47F7-9F5E-48C0FF780AA4}"/>
    <dgm:cxn modelId="{AE8B9A81-D448-4F21-BD2A-82A30BF3A98D}" srcId="{C24B053F-02D5-4B11-B9E1-00F7C8D57EA7}" destId="{D39D6456-4854-4D7F-97F4-28A73BE33053}" srcOrd="0" destOrd="0" parTransId="{8DCFAFC9-29DB-4A21-9E02-B6FEAF4C56F2}" sibTransId="{D93E12FC-4AD2-4C17-8066-AB79F9DB6DE5}"/>
    <dgm:cxn modelId="{BEF3D929-4E40-4CE0-81E3-86F467482B3A}" type="presOf" srcId="{D8B6EAB7-AC6E-49EF-998C-CC28EAD4E0DD}" destId="{5B39F237-385F-4740-9E6C-29FB8620F8BC}" srcOrd="1" destOrd="0" presId="urn:microsoft.com/office/officeart/2005/8/layout/process3"/>
    <dgm:cxn modelId="{F88FD1D9-9A1E-4CEE-B0F3-296721411229}" type="presOf" srcId="{D2509419-6920-4E26-A180-EEFF2C0D6651}" destId="{F64D4B4A-2FFA-44BD-AEEE-0B2ED25D0B74}" srcOrd="0" destOrd="0" presId="urn:microsoft.com/office/officeart/2005/8/layout/process3"/>
    <dgm:cxn modelId="{E9B42A46-8F8C-4DF2-9FA9-C0AB87094990}" srcId="{D2509419-6920-4E26-A180-EEFF2C0D6651}" destId="{60334C1A-0125-4A4C-BE8D-8874F93982F9}" srcOrd="0" destOrd="0" parTransId="{36039DDF-7DA4-4FC6-B9A3-0972B9DF0C1C}" sibTransId="{1D8993DF-491F-4EC4-9E5D-72D2F361165C}"/>
    <dgm:cxn modelId="{F6FF5B9C-8C5D-4CE7-9ACE-5547AFA1BB93}" type="presOf" srcId="{D7F56FCE-791E-4970-B19B-E27861822FCF}" destId="{9A9DFF28-DF0A-492D-B390-A05ADD507CA7}" srcOrd="0" destOrd="0" presId="urn:microsoft.com/office/officeart/2005/8/layout/process3"/>
    <dgm:cxn modelId="{7C58E53B-A6A2-4B36-918A-562F89DC93D6}" type="presParOf" srcId="{9A9DFF28-DF0A-492D-B390-A05ADD507CA7}" destId="{17C042AB-72B5-4014-8AA0-740F3BB70675}" srcOrd="0" destOrd="0" presId="urn:microsoft.com/office/officeart/2005/8/layout/process3"/>
    <dgm:cxn modelId="{1171566D-A826-4EBD-A9CE-FD10128EF9E8}" type="presParOf" srcId="{17C042AB-72B5-4014-8AA0-740F3BB70675}" destId="{31791072-3B55-4E7E-96B4-9334E8F46E50}" srcOrd="0" destOrd="0" presId="urn:microsoft.com/office/officeart/2005/8/layout/process3"/>
    <dgm:cxn modelId="{622222C8-559A-4F59-8FB6-A8BCCDC5833C}" type="presParOf" srcId="{17C042AB-72B5-4014-8AA0-740F3BB70675}" destId="{5014E5D9-8B2E-4C5F-A7CC-6C453EF33126}" srcOrd="1" destOrd="0" presId="urn:microsoft.com/office/officeart/2005/8/layout/process3"/>
    <dgm:cxn modelId="{C815A5F4-19F4-4328-A18B-6CE6565FF5C8}" type="presParOf" srcId="{17C042AB-72B5-4014-8AA0-740F3BB70675}" destId="{3E9A0795-1155-475D-A17F-837676D510DA}" srcOrd="2" destOrd="0" presId="urn:microsoft.com/office/officeart/2005/8/layout/process3"/>
    <dgm:cxn modelId="{957D855B-91A0-45B9-B813-B242EF7CE75C}" type="presParOf" srcId="{9A9DFF28-DF0A-492D-B390-A05ADD507CA7}" destId="{BEC8AD01-C4D9-4EA0-B3B3-D1A30BED59CD}" srcOrd="1" destOrd="0" presId="urn:microsoft.com/office/officeart/2005/8/layout/process3"/>
    <dgm:cxn modelId="{DCC8993B-94EA-44B1-9202-F16B9E03A03B}" type="presParOf" srcId="{BEC8AD01-C4D9-4EA0-B3B3-D1A30BED59CD}" destId="{5B39F237-385F-4740-9E6C-29FB8620F8BC}" srcOrd="0" destOrd="0" presId="urn:microsoft.com/office/officeart/2005/8/layout/process3"/>
    <dgm:cxn modelId="{2287BE4F-CE01-41DA-B81A-B63E4B1AC782}" type="presParOf" srcId="{9A9DFF28-DF0A-492D-B390-A05ADD507CA7}" destId="{B28558FE-28DB-48E0-BBD2-CC8526E221E7}" srcOrd="2" destOrd="0" presId="urn:microsoft.com/office/officeart/2005/8/layout/process3"/>
    <dgm:cxn modelId="{57D27B52-50DF-4B25-B7E9-8D62F6C677FE}" type="presParOf" srcId="{B28558FE-28DB-48E0-BBD2-CC8526E221E7}" destId="{CD6B8503-6BAA-4238-906F-446C62F0C2A1}" srcOrd="0" destOrd="0" presId="urn:microsoft.com/office/officeart/2005/8/layout/process3"/>
    <dgm:cxn modelId="{5F2264A8-49F2-4887-B2DE-349E3B2FFF66}" type="presParOf" srcId="{B28558FE-28DB-48E0-BBD2-CC8526E221E7}" destId="{57BE4B22-7B2C-4C20-8B04-2F00D8B2F5B5}" srcOrd="1" destOrd="0" presId="urn:microsoft.com/office/officeart/2005/8/layout/process3"/>
    <dgm:cxn modelId="{1483F852-3C96-4EE8-8444-94895D2AC04A}" type="presParOf" srcId="{B28558FE-28DB-48E0-BBD2-CC8526E221E7}" destId="{539F4980-EFC2-4D22-8DDF-144E534DC21B}" srcOrd="2" destOrd="0" presId="urn:microsoft.com/office/officeart/2005/8/layout/process3"/>
    <dgm:cxn modelId="{959A0323-9621-4E7B-A7A8-5D5D4D6E6363}" type="presParOf" srcId="{9A9DFF28-DF0A-492D-B390-A05ADD507CA7}" destId="{22D0B477-5EB1-4F50-BF68-86AA06BC636F}" srcOrd="3" destOrd="0" presId="urn:microsoft.com/office/officeart/2005/8/layout/process3"/>
    <dgm:cxn modelId="{454C0816-EFBE-47D6-BEE0-D3818D2FAA46}" type="presParOf" srcId="{22D0B477-5EB1-4F50-BF68-86AA06BC636F}" destId="{54623A92-CADB-47CE-9695-8B0C6C0ADAE3}" srcOrd="0" destOrd="0" presId="urn:microsoft.com/office/officeart/2005/8/layout/process3"/>
    <dgm:cxn modelId="{C0CC4912-281A-4081-B47E-DFD8E38CA441}" type="presParOf" srcId="{9A9DFF28-DF0A-492D-B390-A05ADD507CA7}" destId="{9B4418D0-EFD7-4294-B1E7-9B10809413F5}" srcOrd="4" destOrd="0" presId="urn:microsoft.com/office/officeart/2005/8/layout/process3"/>
    <dgm:cxn modelId="{C75C1053-261E-4A25-BA6F-5536774E464A}" type="presParOf" srcId="{9B4418D0-EFD7-4294-B1E7-9B10809413F5}" destId="{F64D4B4A-2FFA-44BD-AEEE-0B2ED25D0B74}" srcOrd="0" destOrd="0" presId="urn:microsoft.com/office/officeart/2005/8/layout/process3"/>
    <dgm:cxn modelId="{9EA74835-8848-4A08-97A1-B000A02C4439}" type="presParOf" srcId="{9B4418D0-EFD7-4294-B1E7-9B10809413F5}" destId="{AE09F3B0-3A2D-4708-8495-D81F3AE710A4}" srcOrd="1" destOrd="0" presId="urn:microsoft.com/office/officeart/2005/8/layout/process3"/>
    <dgm:cxn modelId="{C29945CA-B38C-4E02-B51F-E551410BC8F7}" type="presParOf" srcId="{9B4418D0-EFD7-4294-B1E7-9B10809413F5}" destId="{46145116-EEE7-439E-9483-B1FABF3889E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19.11.2018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19.11.2018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  <a:endParaRPr lang="tr-TR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Popüler Dosya Uzantıları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196752"/>
            <a:ext cx="8054280" cy="936104"/>
          </a:xfrm>
        </p:spPr>
        <p:txBody>
          <a:bodyPr/>
          <a:lstStyle/>
          <a:p>
            <a:r>
              <a:rPr lang="tr-TR" dirty="0" smtClean="0"/>
              <a:t>Sık kullanılan dosyalara ait uzantıları ve içerikleri aşağıdaki tablodan inceleyelim.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54957"/>
              </p:ext>
            </p:extLst>
          </p:nvPr>
        </p:nvGraphicFramePr>
        <p:xfrm>
          <a:off x="1115616" y="2195483"/>
          <a:ext cx="7342584" cy="44075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/>
                <a:gridCol w="3822167"/>
              </a:tblGrid>
              <a:tr h="495314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TXT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MP3, WAV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Müzik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BMP, </a:t>
                      </a:r>
                      <a:r>
                        <a:rPr lang="tr-TR" dirty="0" smtClean="0"/>
                        <a:t>JPG,JPEG,PNG,PSD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GİF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 Resim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PDF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Kitap,Taranmış</a:t>
                      </a:r>
                      <a:r>
                        <a:rPr lang="tr-TR" baseline="0" dirty="0" smtClean="0"/>
                        <a:t> Belge</a:t>
                      </a:r>
                      <a:endParaRPr lang="tr-TR" dirty="0"/>
                    </a:p>
                  </a:txBody>
                  <a:tcPr/>
                </a:tc>
              </a:tr>
              <a:tr h="408206">
                <a:tc>
                  <a:txBody>
                    <a:bodyPr/>
                    <a:lstStyle/>
                    <a:p>
                      <a:r>
                        <a:rPr lang="tr-TR" dirty="0" smtClean="0"/>
                        <a:t>AVİ, MPEG, 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</a:t>
                      </a:r>
                      <a:endParaRPr lang="tr-TR" dirty="0"/>
                    </a:p>
                  </a:txBody>
                  <a:tcPr/>
                </a:tc>
              </a:tr>
              <a:tr h="295810">
                <a:tc>
                  <a:txBody>
                    <a:bodyPr/>
                    <a:lstStyle/>
                    <a:p>
                      <a:r>
                        <a:rPr lang="tr-TR" dirty="0" smtClean="0"/>
                        <a:t>EXE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Çalıştırılabilir Program</a:t>
                      </a:r>
                      <a:endParaRPr lang="tr-TR" dirty="0"/>
                    </a:p>
                  </a:txBody>
                  <a:tcPr/>
                </a:tc>
              </a:tr>
              <a:tr h="36209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docx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Word</a:t>
                      </a:r>
                      <a:r>
                        <a:rPr lang="tr-TR" baseline="0" dirty="0" smtClean="0"/>
                        <a:t> Dosyası</a:t>
                      </a:r>
                      <a:endParaRPr lang="tr-TR" dirty="0"/>
                    </a:p>
                  </a:txBody>
                  <a:tcPr/>
                </a:tc>
              </a:tr>
              <a:tr h="35637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pptx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Power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Point</a:t>
                      </a:r>
                      <a:r>
                        <a:rPr lang="tr-TR" baseline="0" dirty="0" smtClean="0"/>
                        <a:t> Dosyası</a:t>
                      </a:r>
                      <a:endParaRPr lang="tr-TR" dirty="0"/>
                    </a:p>
                  </a:txBody>
                  <a:tcPr/>
                </a:tc>
              </a:tr>
              <a:tr h="356378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xlsx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Excel Dosyası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999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 smtClean="0"/>
              <a:t>Ortak bir özelliğe sahip dosyaları bir arada bulunduran birimlere klasör (dizin) 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819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958" y="326584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129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598" y="48633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ndicons.com/files/icons/1938/xp_icandy_1/128/closed_folder_yell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821" y="477741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05284"/>
            <a:ext cx="4142420" cy="3075747"/>
          </a:xfrm>
          <a:prstGeom prst="rect">
            <a:avLst/>
          </a:prstGeom>
        </p:spPr>
      </p:pic>
      <p:sp>
        <p:nvSpPr>
          <p:cNvPr id="5" name="Şeritli Sağ Ok 4"/>
          <p:cNvSpPr/>
          <p:nvPr/>
        </p:nvSpPr>
        <p:spPr>
          <a:xfrm>
            <a:off x="4271168" y="4301310"/>
            <a:ext cx="1501121" cy="1083696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743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8314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08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31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96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176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  <a:p>
            <a:r>
              <a:rPr lang="tr-TR" dirty="0" smtClean="0"/>
              <a:t>Peki hangileriydi onlar?</a:t>
            </a:r>
            <a:endParaRPr lang="tr-TR" dirty="0"/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10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350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Sürücü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935112"/>
          </a:xfrm>
        </p:spPr>
        <p:txBody>
          <a:bodyPr/>
          <a:lstStyle/>
          <a:p>
            <a:r>
              <a:rPr lang="tr-TR" dirty="0" smtClean="0"/>
              <a:t>Dosya ve klasörlerin saklanabileceğini fiziksel ortamlardır. Örneğin sabit disk, CD/DVD ROM sürücüsü, hafıza kartı, USB bellek gibi.</a:t>
            </a:r>
            <a:endParaRPr lang="tr-TR" dirty="0"/>
          </a:p>
        </p:txBody>
      </p:sp>
      <p:pic>
        <p:nvPicPr>
          <p:cNvPr id="1026" name="Picture 2" descr="http://www.icone-gif.com/icone/vista-5270/Hardware/DVD_Dr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493" y="3168301"/>
            <a:ext cx="1530220" cy="15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ofwindows.com/wp-content/uploads/2011/05/1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877" y="4849975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tremesat.org/pifado/Icons_bb/Icons_bb/AllVistaIco/Hardware/New%20Floppy%20Dr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132" y="4815081"/>
            <a:ext cx="1694295" cy="16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c07.deviantart.net/fs70/i/2010/329/a/e/hdd_icon_by_itob-d33lzc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438" y="3316928"/>
            <a:ext cx="1617447" cy="13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hitech-gamer.com/out/fck_pictures/Laufwerke/Sony_BD5300S_BluRay_500b_H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457" y="5455253"/>
            <a:ext cx="2160087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lternate.de/p/230x230/b/Teac_Diskettenlaufwerk@@bff-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202" y="3080694"/>
            <a:ext cx="1673675" cy="16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 flipH="1">
            <a:off x="1833162" y="4849975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7596336" y="4698521"/>
            <a:ext cx="1" cy="605278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4932040" y="4767938"/>
            <a:ext cx="2" cy="535862"/>
          </a:xfrm>
          <a:prstGeom prst="straightConnector1">
            <a:avLst/>
          </a:prstGeom>
          <a:ln w="3810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706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Dosya, klasör ve sürücü kavramlarını,</a:t>
            </a:r>
          </a:p>
          <a:p>
            <a:r>
              <a:rPr lang="tr-TR" dirty="0" smtClean="0"/>
              <a:t>Neden klasör kullanmamız gerektiğini,</a:t>
            </a:r>
          </a:p>
          <a:p>
            <a:r>
              <a:rPr lang="tr-TR" dirty="0" smtClean="0"/>
              <a:t>Dosya uzantısının ne olduğunu,</a:t>
            </a:r>
          </a:p>
          <a:p>
            <a:r>
              <a:rPr lang="tr-TR" dirty="0" smtClean="0"/>
              <a:t>Sık kullanılan dosya uzantılarını,</a:t>
            </a:r>
          </a:p>
          <a:p>
            <a:r>
              <a:rPr lang="tr-TR" dirty="0" smtClean="0"/>
              <a:t>Dosya adres yapılarını,</a:t>
            </a:r>
          </a:p>
          <a:p>
            <a:endParaRPr lang="tr-TR" dirty="0"/>
          </a:p>
          <a:p>
            <a:r>
              <a:rPr lang="tr-TR" dirty="0" smtClean="0"/>
              <a:t>Öğreneceğiniz…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717032"/>
            <a:ext cx="3907835" cy="29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01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Sürücü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12776"/>
            <a:ext cx="3456384" cy="4968552"/>
          </a:xfrm>
        </p:spPr>
        <p:txBody>
          <a:bodyPr>
            <a:normAutofit/>
          </a:bodyPr>
          <a:lstStyle/>
          <a:p>
            <a:r>
              <a:rPr lang="tr-TR" dirty="0" smtClean="0"/>
              <a:t>Sürücüler </a:t>
            </a:r>
            <a:r>
              <a:rPr lang="tr-TR" b="1" dirty="0" smtClean="0"/>
              <a:t>A’dan Z’ye </a:t>
            </a:r>
            <a:r>
              <a:rPr lang="tr-TR" dirty="0" smtClean="0"/>
              <a:t>kadar bir harf ile adlandırılırlar. </a:t>
            </a:r>
            <a:r>
              <a:rPr lang="tr-TR" b="1" dirty="0" smtClean="0"/>
              <a:t>A ve B </a:t>
            </a:r>
            <a:r>
              <a:rPr lang="tr-TR" dirty="0" smtClean="0"/>
              <a:t>sadece </a:t>
            </a:r>
            <a:r>
              <a:rPr lang="tr-TR" b="1" dirty="0" smtClean="0"/>
              <a:t>disket sürücüye </a:t>
            </a:r>
            <a:r>
              <a:rPr lang="tr-TR" dirty="0" smtClean="0"/>
              <a:t>verilen harflerdir. Bunun dışındaki harfler sırasıyla diğer sürücülere verilir.</a:t>
            </a:r>
          </a:p>
          <a:p>
            <a:r>
              <a:rPr lang="tr-TR" dirty="0" smtClean="0"/>
              <a:t>Harften sonra </a:t>
            </a:r>
            <a:r>
              <a:rPr lang="tr-TR" b="1" dirty="0" smtClean="0"/>
              <a:t>iki nokta (:) </a:t>
            </a:r>
            <a:r>
              <a:rPr lang="tr-TR" dirty="0" smtClean="0"/>
              <a:t>işareti kullanılır. </a:t>
            </a:r>
            <a:r>
              <a:rPr lang="tr-TR" b="1" dirty="0" smtClean="0"/>
              <a:t>A:</a:t>
            </a:r>
            <a:r>
              <a:rPr lang="tr-TR" dirty="0" smtClean="0"/>
              <a:t> veya </a:t>
            </a:r>
            <a:r>
              <a:rPr lang="tr-TR" b="1" dirty="0" smtClean="0"/>
              <a:t>C:</a:t>
            </a:r>
            <a:r>
              <a:rPr lang="tr-TR" dirty="0" smtClean="0"/>
              <a:t> gibi.</a:t>
            </a:r>
          </a:p>
          <a:p>
            <a:r>
              <a:rPr lang="tr-TR" dirty="0" smtClean="0"/>
              <a:t>Sürücü </a:t>
            </a:r>
            <a:r>
              <a:rPr lang="tr-TR" dirty="0" err="1" smtClean="0"/>
              <a:t>harflendirilmesi</a:t>
            </a:r>
            <a:r>
              <a:rPr lang="tr-TR" dirty="0" smtClean="0"/>
              <a:t> işletim sistemi tarafından yapılır. Buna ek olarak biz de harfin yanına bir etiket yazabiliriz. Örneğin; </a:t>
            </a:r>
            <a:r>
              <a:rPr lang="tr-TR" b="1" dirty="0" smtClean="0"/>
              <a:t>Yerel Disk (C:)</a:t>
            </a:r>
            <a:r>
              <a:rPr lang="tr-TR" dirty="0" smtClean="0"/>
              <a:t> gibi.</a:t>
            </a:r>
          </a:p>
        </p:txBody>
      </p:sp>
      <p:pic>
        <p:nvPicPr>
          <p:cNvPr id="2054" name="Picture 6" descr="http://exnol.com/wp-content/uploads/2008/07/my-computer-drive-icon-v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08780" cy="34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75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 Adlandırma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4309864" cy="4679528"/>
          </a:xfrm>
        </p:spPr>
        <p:txBody>
          <a:bodyPr/>
          <a:lstStyle/>
          <a:p>
            <a:r>
              <a:rPr lang="tr-TR" dirty="0"/>
              <a:t>Örneğin bilgisayarımızda bir </a:t>
            </a:r>
            <a:r>
              <a:rPr lang="tr-TR" b="1" dirty="0"/>
              <a:t>disket sürücü</a:t>
            </a:r>
            <a:r>
              <a:rPr lang="tr-TR" dirty="0"/>
              <a:t>, bir </a:t>
            </a:r>
            <a:r>
              <a:rPr lang="tr-TR" b="1" dirty="0"/>
              <a:t>sabit disk </a:t>
            </a:r>
            <a:r>
              <a:rPr lang="tr-TR" dirty="0"/>
              <a:t>ve bir de </a:t>
            </a:r>
            <a:r>
              <a:rPr lang="tr-TR" b="1" dirty="0"/>
              <a:t>DVD-ROM</a:t>
            </a:r>
            <a:r>
              <a:rPr lang="tr-TR" dirty="0"/>
              <a:t> olduğunu </a:t>
            </a:r>
            <a:r>
              <a:rPr lang="tr-TR" dirty="0" smtClean="0"/>
              <a:t>düşünürsek sürücüler şöyle adlandırılacaktır:</a:t>
            </a:r>
            <a:endParaRPr lang="tr-TR" dirty="0"/>
          </a:p>
          <a:p>
            <a:pPr lvl="1"/>
            <a:r>
              <a:rPr lang="tr-TR" dirty="0"/>
              <a:t>Disket Sürücü (</a:t>
            </a:r>
            <a:r>
              <a:rPr lang="tr-TR" dirty="0" smtClean="0"/>
              <a:t>A:)</a:t>
            </a:r>
            <a:endParaRPr lang="tr-TR" dirty="0"/>
          </a:p>
          <a:p>
            <a:pPr lvl="1"/>
            <a:r>
              <a:rPr lang="tr-TR" dirty="0"/>
              <a:t>Sabit Disk (</a:t>
            </a:r>
            <a:r>
              <a:rPr lang="tr-TR" dirty="0" smtClean="0"/>
              <a:t>C:)</a:t>
            </a:r>
            <a:endParaRPr lang="tr-TR" dirty="0"/>
          </a:p>
          <a:p>
            <a:pPr lvl="1"/>
            <a:r>
              <a:rPr lang="tr-TR" dirty="0"/>
              <a:t>DVD-ROM (</a:t>
            </a:r>
            <a:r>
              <a:rPr lang="tr-TR" dirty="0" smtClean="0"/>
              <a:t>D:)</a:t>
            </a:r>
            <a:endParaRPr lang="tr-TR" dirty="0"/>
          </a:p>
          <a:p>
            <a:r>
              <a:rPr lang="tr-TR" dirty="0" smtClean="0"/>
              <a:t>Bilgisayara sonradan bir </a:t>
            </a:r>
            <a:r>
              <a:rPr lang="tr-TR" b="1" dirty="0" smtClean="0"/>
              <a:t>USB bellek </a:t>
            </a:r>
            <a:r>
              <a:rPr lang="tr-TR" dirty="0" smtClean="0"/>
              <a:t>taktığımızda bu belleğe </a:t>
            </a:r>
            <a:r>
              <a:rPr lang="tr-TR" b="1" dirty="0" smtClean="0"/>
              <a:t>(E:) </a:t>
            </a:r>
            <a:r>
              <a:rPr lang="tr-TR" dirty="0" smtClean="0"/>
              <a:t>harfi verilecektir.</a:t>
            </a:r>
          </a:p>
          <a:p>
            <a:r>
              <a:rPr lang="tr-TR" dirty="0" smtClean="0"/>
              <a:t>USB belleği çıkarmadan bir </a:t>
            </a:r>
            <a:r>
              <a:rPr lang="tr-TR" b="1" dirty="0" smtClean="0"/>
              <a:t>hafıza kartı</a:t>
            </a:r>
            <a:r>
              <a:rPr lang="tr-TR" dirty="0" smtClean="0"/>
              <a:t> takarsak bu kart ise </a:t>
            </a:r>
            <a:r>
              <a:rPr lang="tr-TR" b="1" dirty="0" smtClean="0"/>
              <a:t>(F</a:t>
            </a:r>
            <a:r>
              <a:rPr lang="tr-TR" b="1" dirty="0" smtClean="0">
                <a:sym typeface="Wingdings" panose="05000000000000000000" pitchFamily="2" charset="2"/>
              </a:rPr>
              <a:t>:) </a:t>
            </a:r>
            <a:r>
              <a:rPr lang="tr-TR" dirty="0" smtClean="0">
                <a:sym typeface="Wingdings" panose="05000000000000000000" pitchFamily="2" charset="2"/>
              </a:rPr>
              <a:t>harfini alacaktır.</a:t>
            </a:r>
            <a:endParaRPr lang="tr-TR" dirty="0" smtClean="0"/>
          </a:p>
        </p:txBody>
      </p:sp>
      <p:pic>
        <p:nvPicPr>
          <p:cNvPr id="3074" name="Picture 2" descr="http://icons-search.com/img/icons-land/IconsLandVistaHardwareDevicesIconsDemo.zip/IconsLandVistaHardwareDevicesIconsDemo-PNG-256x256-USBFlashCardWithCardReader2.png-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40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Sürücüleri 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28800"/>
            <a:ext cx="7620000" cy="1008112"/>
          </a:xfrm>
        </p:spPr>
        <p:txBody>
          <a:bodyPr/>
          <a:lstStyle/>
          <a:p>
            <a:r>
              <a:rPr lang="tr-TR" dirty="0" smtClean="0"/>
              <a:t>Bilgisayara takılan tüm sürücüler </a:t>
            </a:r>
            <a:r>
              <a:rPr lang="tr-TR" b="1" dirty="0" smtClean="0"/>
              <a:t>Bilgisayarım</a:t>
            </a:r>
            <a:r>
              <a:rPr lang="tr-TR" dirty="0" smtClean="0"/>
              <a:t> simgesine tıklandığında açılan ekranda görülebilir.</a:t>
            </a:r>
            <a:endParaRPr lang="tr-TR" dirty="0"/>
          </a:p>
        </p:txBody>
      </p:sp>
      <p:pic>
        <p:nvPicPr>
          <p:cNvPr id="4098" name="Picture 2" descr="http://www.fhms.surrey.ac.uk/IT/public/images/guides/netdrive_xp_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923" y="2492896"/>
            <a:ext cx="5568553" cy="41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550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Dosya, Klasör ve Sürücü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1"/>
            <a:ext cx="7950678" cy="5152239"/>
          </a:xfrm>
        </p:spPr>
        <p:txBody>
          <a:bodyPr/>
          <a:lstStyle/>
          <a:p>
            <a:r>
              <a:rPr lang="tr-TR" dirty="0" smtClean="0"/>
              <a:t>Bir dosyanın/klasörün adresi o dosyanın/klasörün hangi sürücü ve klasör içerisinde olduğunu gösterir. </a:t>
            </a:r>
          </a:p>
          <a:p>
            <a:r>
              <a:rPr lang="tr-TR" dirty="0" smtClean="0"/>
              <a:t>Dosya, klasör veya sürücü adreslerinde sürücü ve klasör isimlerinden sonra ters bölü işareti (\) kullanılır. </a:t>
            </a:r>
            <a:endParaRPr lang="tr-TR" dirty="0"/>
          </a:p>
          <a:p>
            <a:r>
              <a:rPr lang="tr-TR" dirty="0" smtClean="0"/>
              <a:t>Örneğin CD-ROM sürücümüzün adresi: </a:t>
            </a:r>
            <a:r>
              <a:rPr lang="tr-TR" b="1" dirty="0" smtClean="0"/>
              <a:t>D:\</a:t>
            </a:r>
          </a:p>
          <a:p>
            <a:r>
              <a:rPr lang="tr-TR" dirty="0" smtClean="0"/>
              <a:t>CD-ROM’daki Filmler klasörünün adresi </a:t>
            </a:r>
            <a:r>
              <a:rPr lang="tr-TR" b="1" dirty="0" smtClean="0"/>
              <a:t>D:\Filmler</a:t>
            </a:r>
          </a:p>
          <a:p>
            <a:r>
              <a:rPr lang="tr-TR" dirty="0" smtClean="0"/>
              <a:t>CD-ROM’daki Filmler klasörünün içerisindeki Çanakkale.AVI film dosyamızın adresi: </a:t>
            </a:r>
            <a:r>
              <a:rPr lang="tr-TR" b="1" dirty="0" smtClean="0"/>
              <a:t>D:\Filmler\Çanakkale.AVI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644340668"/>
              </p:ext>
            </p:extLst>
          </p:nvPr>
        </p:nvGraphicFramePr>
        <p:xfrm>
          <a:off x="1043608" y="4581128"/>
          <a:ext cx="72728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6786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014E5D9-8B2E-4C5F-A7CC-6C453EF33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BEC8AD01-C4D9-4EA0-B3B3-D1A30BED5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57BE4B22-7B2C-4C20-8B04-2F00D8B2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22D0B477-5EB1-4F50-BF68-86AA06BC6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AE09F3B0-3A2D-4708-8495-D81F3AE71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3E9A0795-1155-475D-A17F-837676D5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graphicEl>
                                              <a:dgm id="{539F4980-EFC2-4D22-8DDF-144E534DC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46145116-EEE7-439E-9483-B1FABF388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Önemli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 smtClean="0"/>
              <a:t>Bir klasör içerisinde aynı ada ve uzantıya sahip birden fazla dosya olamaz.</a:t>
            </a:r>
          </a:p>
          <a:p>
            <a:r>
              <a:rPr lang="tr-TR" dirty="0" smtClean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 smtClean="0"/>
              <a:t>Bir klasör içerisinde aynı ada sahip başka bir klasör bulunamaz.</a:t>
            </a:r>
          </a:p>
          <a:p>
            <a:r>
              <a:rPr lang="tr-TR" dirty="0" smtClean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 smtClean="0"/>
              <a:t>Bazı donanımlar üzerinde birden fazla sürücü oluşturulabilir, örneğin tek bir sabit disk C: ve D: şeklinde 2 sürücüye ayrılabilir.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2668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8221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bilgilerin kaydedildiği birimlere dosya adı verilir. </a:t>
            </a:r>
          </a:p>
          <a:p>
            <a:r>
              <a:rPr lang="tr-TR" dirty="0" smtClean="0"/>
              <a:t>Dosya içerisindeki bilgi; resim, yazı, çizim, ses gibi her şey olabilir.</a:t>
            </a:r>
            <a:endParaRPr lang="tr-TR" dirty="0"/>
          </a:p>
        </p:txBody>
      </p:sp>
      <p:pic>
        <p:nvPicPr>
          <p:cNvPr id="1026" name="Picture 2" descr="http://infotechusa.files.wordpress.com/2009/04/file-ty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7625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9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13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5293342"/>
            <a:ext cx="1728192" cy="4431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23928" y="5794114"/>
            <a:ext cx="1152128" cy="44319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153944" y="5299016"/>
            <a:ext cx="2304256" cy="44319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39752" y="4093518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  <a:endParaRPr lang="tr-TR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54405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2699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648200" y="4712149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5868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5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96752"/>
            <a:ext cx="7620000" cy="1872208"/>
          </a:xfrm>
        </p:spPr>
        <p:txBody>
          <a:bodyPr/>
          <a:lstStyle/>
          <a:p>
            <a:r>
              <a:rPr lang="tr-TR" dirty="0" smtClean="0"/>
              <a:t>Dosyaya kendimizin verdiği isimdir. Bu isim ile dosya içerisinde ne olduğunu dosyayı açmadan bilebiliriz.</a:t>
            </a:r>
          </a:p>
          <a:p>
            <a:r>
              <a:rPr lang="tr-TR" dirty="0" smtClean="0"/>
              <a:t>Örneğin, </a:t>
            </a:r>
            <a:r>
              <a:rPr lang="tr-TR" b="1" dirty="0" smtClean="0"/>
              <a:t>Anneler Günü Şiiri.txt </a:t>
            </a:r>
            <a:r>
              <a:rPr lang="tr-TR" dirty="0" smtClean="0"/>
              <a:t>dosyasında anneler gününe ait bir şiir olduğunu açmadan anlayabiliriz.</a:t>
            </a:r>
          </a:p>
          <a:p>
            <a:r>
              <a:rPr lang="tr-TR" dirty="0" smtClean="0"/>
              <a:t>Dosya isminde aşağıdaki karakterleri kullanamayız.</a:t>
            </a:r>
            <a:endParaRPr lang="tr-TR" dirty="0"/>
          </a:p>
        </p:txBody>
      </p:sp>
      <p:sp>
        <p:nvSpPr>
          <p:cNvPr id="5" name="Altıgen 4"/>
          <p:cNvSpPr/>
          <p:nvPr/>
        </p:nvSpPr>
        <p:spPr>
          <a:xfrm>
            <a:off x="83820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1979712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3347864" y="4471680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4528054" y="544522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6012160" y="4450634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7452320" y="543841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\</a:t>
            </a:r>
            <a:endParaRPr lang="tr-TR" b="1" dirty="0"/>
          </a:p>
        </p:txBody>
      </p:sp>
      <p:sp>
        <p:nvSpPr>
          <p:cNvPr id="11" name="Altıgen 10"/>
          <p:cNvSpPr/>
          <p:nvPr/>
        </p:nvSpPr>
        <p:spPr>
          <a:xfrm>
            <a:off x="2057028" y="3458108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4528054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7452320" y="3442436"/>
            <a:ext cx="925488" cy="792088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76545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dosya uzantısı ayıran işarettir. Tüm dosyalarda bulunur.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011679" y="3922545"/>
            <a:ext cx="187583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İstiklal Marşı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7754" y="3922545"/>
            <a:ext cx="85311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 smtClean="0"/>
              <a:t>mp3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6630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err="1" smtClean="0"/>
              <a:t>TXT</a:t>
            </a:r>
            <a:r>
              <a:rPr lang="tr-TR" dirty="0" err="1" smtClean="0"/>
              <a:t>’dir</a:t>
            </a:r>
            <a:r>
              <a:rPr lang="tr-TR" dirty="0" smtClean="0"/>
              <a:t>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176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4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846</Words>
  <Application>Microsoft Office PowerPoint</Application>
  <PresentationFormat>Ekran Gösterisi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Books_16x9_TP102787939</vt:lpstr>
      <vt:lpstr>Dosya Yönetimi</vt:lpstr>
      <vt:lpstr>Bu Dersimizde…</vt:lpstr>
      <vt:lpstr>Dosya Nedir?</vt:lpstr>
      <vt:lpstr>Dosya Nedir?</vt:lpstr>
      <vt:lpstr>Dosya Yapısı</vt:lpstr>
      <vt:lpstr>Dosya Adı</vt:lpstr>
      <vt:lpstr>Nokta</vt:lpstr>
      <vt:lpstr>Dosya Uzantısı</vt:lpstr>
      <vt:lpstr>Dosya Uzantısı</vt:lpstr>
      <vt:lpstr>Popüler Dosya Uzantıları</vt:lpstr>
      <vt:lpstr>Klasör Nedir?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Sürücü Nedir?</vt:lpstr>
      <vt:lpstr>Sürücü İsimleri</vt:lpstr>
      <vt:lpstr>Sürücü Adlandırma</vt:lpstr>
      <vt:lpstr>Sürücüleri Görüntüleme</vt:lpstr>
      <vt:lpstr>Dosya, Klasör ve Sürücü Adresleri</vt:lpstr>
      <vt:lpstr>Önemli Notlar</vt:lpstr>
      <vt:lpstr>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2013-10-10T09:55:37Z</dcterms:created>
  <dcterms:modified xsi:type="dcterms:W3CDTF">2018-11-19T00:40:05Z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